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Equipment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8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Thermometer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 instrument used for measuring temperature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&lt;strong&gt;Thermometer&lt;/strong&gt; - Function, Materials and why they were chose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19" y="1935702"/>
            <a:ext cx="1915160" cy="39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2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Microscope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 instrument that produces a magnified image of a small object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raquelmolinascience - Scienc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1863725"/>
            <a:ext cx="4462287" cy="4117975"/>
          </a:xfrm>
          <a:prstGeom prst="rect">
            <a:avLst/>
          </a:prstGeom>
        </p:spPr>
      </p:pic>
      <p:pic>
        <p:nvPicPr>
          <p:cNvPr id="6" name="Picture 5" descr="mssmith - Tools Scientists U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72" y="2156890"/>
            <a:ext cx="3701908" cy="37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3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Hot Plate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portable cooking appliance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jcruz661 - Experiments with Ball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1463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Safety Goggles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Protective eyewear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Integrating Technology in Science PGCPS - science &amp; goog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2274213"/>
            <a:ext cx="3435370" cy="3435370"/>
          </a:xfrm>
          <a:prstGeom prst="rect">
            <a:avLst/>
          </a:prstGeom>
        </p:spPr>
      </p:pic>
      <p:pic>
        <p:nvPicPr>
          <p:cNvPr id="6" name="Picture 5" descr="Team:METU HS Ankara/&lt;strong&gt;Safety&lt;/strong&gt; - 2016.igem.or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60" y="2124998"/>
            <a:ext cx="306324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7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Stop Watch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type of watch used for precise timing of events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How to stretch - Drop and give me 30! - PhysioPrescrip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2606790"/>
            <a:ext cx="3619500" cy="2686050"/>
          </a:xfrm>
          <a:prstGeom prst="rect">
            <a:avLst/>
          </a:prstGeom>
        </p:spPr>
      </p:pic>
      <p:pic>
        <p:nvPicPr>
          <p:cNvPr id="6" name="Picture 5" descr="Track Practice Free Stock Photo - Public Domain Pictur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8"/>
          <a:stretch/>
        </p:blipFill>
        <p:spPr>
          <a:xfrm>
            <a:off x="5917691" y="2295193"/>
            <a:ext cx="3099309" cy="33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5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Petri Dish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shallow dish shaped like a circle with a loose fitting cover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File:Glass &lt;strong&gt;Petri dish&lt;/strong&gt;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2324100"/>
            <a:ext cx="3965063" cy="3232294"/>
          </a:xfrm>
          <a:prstGeom prst="rect">
            <a:avLst/>
          </a:prstGeom>
        </p:spPr>
      </p:pic>
      <p:pic>
        <p:nvPicPr>
          <p:cNvPr id="7" name="Picture 6" descr="File:&lt;strong&gt;Petri&lt;/strong&gt; &lt;strong&gt;dishes&lt;/strong&gt; closed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1997147"/>
            <a:ext cx="6477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1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Beaker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glass container with a flat bottom shaped like a cylinder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JAHSChem - Observa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27" y="2086898"/>
            <a:ext cx="2706298" cy="365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3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Compass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 instrument that determines direction.</a:t>
            </a:r>
            <a:endParaRPr lang="en-US" dirty="0"/>
          </a:p>
        </p:txBody>
      </p:sp>
      <p:pic>
        <p:nvPicPr>
          <p:cNvPr id="3" name="Picture 2" descr="File:&lt;strong&gt;Compass&lt;/strong&gt; align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19" y="2065598"/>
            <a:ext cx="4855359" cy="36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7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Mortar and </a:t>
            </a:r>
            <a:r>
              <a:rPr lang="en-US" sz="6600" dirty="0" err="1" smtClean="0"/>
              <a:t>Pestal</a:t>
            </a:r>
            <a:endParaRPr lang="en-US" sz="6600" dirty="0"/>
          </a:p>
        </p:txBody>
      </p:sp>
      <p:pic>
        <p:nvPicPr>
          <p:cNvPr id="3" name="Picture 2" descr="Modern Web Development - Part 6 - Shawn Wildermut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21" y="2225073"/>
            <a:ext cx="4254062" cy="3487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device that is used for grinding.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9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Test Tube</a:t>
            </a:r>
            <a:endParaRPr lang="en-US" sz="6600" dirty="0"/>
          </a:p>
        </p:txBody>
      </p:sp>
      <p:pic>
        <p:nvPicPr>
          <p:cNvPr id="3" name="Picture 2" descr="mrsknightHIS - Unit 1 Science Safety and Proced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9" y="2437413"/>
            <a:ext cx="4468043" cy="3222407"/>
          </a:xfrm>
          <a:prstGeom prst="rect">
            <a:avLst/>
          </a:prstGeom>
        </p:spPr>
      </p:pic>
      <p:pic>
        <p:nvPicPr>
          <p:cNvPr id="4" name="Picture 3" descr="March 2007 ~ TRISTUPE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99" y="2334116"/>
            <a:ext cx="3463597" cy="3463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hollow cylinder of thin glass with one closed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9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Graduated Cylinder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narrow container shaped like a cylinder and marked with lines for measurement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SmithScience201 - G-ForcepsVolu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2" y="2339848"/>
            <a:ext cx="4643726" cy="3260852"/>
          </a:xfrm>
          <a:prstGeom prst="rect">
            <a:avLst/>
          </a:prstGeom>
        </p:spPr>
      </p:pic>
      <p:pic>
        <p:nvPicPr>
          <p:cNvPr id="6" name="Picture 5" descr="Utilização de Utensilios em Farmacia - Uso de Pipeta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99" y="2339848"/>
            <a:ext cx="4347803" cy="326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3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Rain Gauge</a:t>
            </a:r>
            <a:endParaRPr lang="en-US" sz="6600" dirty="0"/>
          </a:p>
        </p:txBody>
      </p:sp>
      <p:pic>
        <p:nvPicPr>
          <p:cNvPr id="3" name="Picture 2" descr="&lt;strong&gt;Rain gauge&lt;/strong&gt; | In less than an hour on 15 July 2012 w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2033753"/>
            <a:ext cx="2876112" cy="3834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 instrument </a:t>
            </a:r>
            <a:r>
              <a:rPr lang="en-US" sz="2400" dirty="0" smtClean="0"/>
              <a:t>used for measuring rainfall.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2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500" dirty="0" smtClean="0"/>
              <a:t>Hand Lens/</a:t>
            </a:r>
            <a:r>
              <a:rPr lang="en-US" sz="5500" dirty="0" err="1" smtClean="0"/>
              <a:t>Magnifiying</a:t>
            </a:r>
            <a:r>
              <a:rPr lang="en-US" sz="5500" dirty="0" smtClean="0"/>
              <a:t> Glass</a:t>
            </a:r>
            <a:endParaRPr lang="en-US" sz="55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magnifying glass you hold in your hand and use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Image vectorielle gratuite: Grossissant, Verre, Loup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2" y="2212112"/>
            <a:ext cx="4965700" cy="3646686"/>
          </a:xfrm>
          <a:prstGeom prst="rect">
            <a:avLst/>
          </a:prstGeom>
        </p:spPr>
      </p:pic>
      <p:pic>
        <p:nvPicPr>
          <p:cNvPr id="6" name="Picture 5" descr="Revisão de literatura: alguns pontos importantes | Blog d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00" y="2212111"/>
            <a:ext cx="3018700" cy="376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Magnet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piece of iron or steel that attracts certain substances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Ms.Lionel's Grade 5 Learning Corner - Grade 5 Scienc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76" y="2184400"/>
            <a:ext cx="2872624" cy="3162300"/>
          </a:xfrm>
          <a:prstGeom prst="rect">
            <a:avLst/>
          </a:prstGeom>
        </p:spPr>
      </p:pic>
      <p:pic>
        <p:nvPicPr>
          <p:cNvPr id="8" name="Picture 7" descr="oaklandsps - Magnetis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82" y="2184400"/>
            <a:ext cx="648271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7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Calculator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small device that performs math calculations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Miss-Wrights-Wiki - Yr 8 Percentages &amp; Ratio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22" y="2190750"/>
            <a:ext cx="4134353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Triple Beam Balance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balance used to determine mass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Timbangan - Wikipedia bahasa Indonesia, ensiklopedia beb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578608"/>
            <a:ext cx="5256571" cy="2793492"/>
          </a:xfrm>
          <a:prstGeom prst="rect">
            <a:avLst/>
          </a:prstGeom>
        </p:spPr>
      </p:pic>
      <p:pic>
        <p:nvPicPr>
          <p:cNvPr id="6" name="Picture 5" descr="TarmanPhysics - &lt;strong&gt;Triple Beam Balance&lt;/strong&gt; Practi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99" y="2103136"/>
            <a:ext cx="5842891" cy="34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8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Spring Scale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balance that measures the weight by the tension of a spring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Tools and Toys for Learning: Puzzles, Games, Memory Aid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12" y="2207860"/>
            <a:ext cx="3028944" cy="3649330"/>
          </a:xfrm>
          <a:prstGeom prst="rect">
            <a:avLst/>
          </a:prstGeom>
        </p:spPr>
      </p:pic>
      <p:pic>
        <p:nvPicPr>
          <p:cNvPr id="6" name="Picture 5" descr="Miss-Wrights-Wiki - Yr 7 Forc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2209468"/>
            <a:ext cx="3282950" cy="36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6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Tongs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 instrument with two hinged arms used for lifting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Profunde fritado - Wikipedia's Deep frying as translate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495218"/>
            <a:ext cx="5567008" cy="3092782"/>
          </a:xfrm>
          <a:prstGeom prst="rect">
            <a:avLst/>
          </a:prstGeom>
        </p:spPr>
      </p:pic>
      <p:pic>
        <p:nvPicPr>
          <p:cNvPr id="6" name="Picture 5" descr="&lt;strong&gt;Test&lt;/strong&gt; &lt;strong&gt;tube&lt;/strong&gt;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2124177"/>
            <a:ext cx="4231898" cy="35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5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Pipette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18712" y="5858798"/>
            <a:ext cx="105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slender tube used for transferring small amounts of liquid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File:Inkscape icons color picker.svg - Wikibooks, ope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495218"/>
            <a:ext cx="3130882" cy="3130882"/>
          </a:xfrm>
          <a:prstGeom prst="rect">
            <a:avLst/>
          </a:prstGeom>
        </p:spPr>
      </p:pic>
      <p:pic>
        <p:nvPicPr>
          <p:cNvPr id="6" name="Picture 5" descr="Chemical Paradigms - Grou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80" y="2071841"/>
            <a:ext cx="3995420" cy="355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60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208</TotalTime>
  <Words>216</Words>
  <Application>Microsoft Office PowerPoint</Application>
  <PresentationFormat>Widescreen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Century Gothic</vt:lpstr>
      <vt:lpstr>Wingdings 2</vt:lpstr>
      <vt:lpstr>Quotable</vt:lpstr>
      <vt:lpstr>Lab Equipment Vocabulary</vt:lpstr>
      <vt:lpstr>Graduated Cylinder</vt:lpstr>
      <vt:lpstr>Hand Lens/Magnifiying Glass</vt:lpstr>
      <vt:lpstr>Magnet</vt:lpstr>
      <vt:lpstr>Calculator</vt:lpstr>
      <vt:lpstr>Triple Beam Balance</vt:lpstr>
      <vt:lpstr>Spring Scale</vt:lpstr>
      <vt:lpstr>Tongs</vt:lpstr>
      <vt:lpstr>Pipette</vt:lpstr>
      <vt:lpstr>Thermometer</vt:lpstr>
      <vt:lpstr>Microscope</vt:lpstr>
      <vt:lpstr>Hot Plate</vt:lpstr>
      <vt:lpstr>Safety Goggles</vt:lpstr>
      <vt:lpstr>Stop Watch</vt:lpstr>
      <vt:lpstr>Petri Dish</vt:lpstr>
      <vt:lpstr>Beaker</vt:lpstr>
      <vt:lpstr>Compass</vt:lpstr>
      <vt:lpstr>Mortar and Pestal</vt:lpstr>
      <vt:lpstr>Test Tube</vt:lpstr>
      <vt:lpstr>Rain Gauge</vt:lpstr>
    </vt:vector>
  </TitlesOfParts>
  <Company>FOXDC12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Equipment Vocabulary</dc:title>
  <dc:creator>Suzanne Blanchard</dc:creator>
  <cp:lastModifiedBy>Suzanne Blanchard</cp:lastModifiedBy>
  <cp:revision>9</cp:revision>
  <dcterms:created xsi:type="dcterms:W3CDTF">2018-02-01T16:59:01Z</dcterms:created>
  <dcterms:modified xsi:type="dcterms:W3CDTF">2018-02-06T16:05:33Z</dcterms:modified>
</cp:coreProperties>
</file>